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4" r:id="rId3"/>
    <p:sldId id="309" r:id="rId4"/>
    <p:sldId id="310" r:id="rId5"/>
    <p:sldId id="305" r:id="rId6"/>
    <p:sldId id="311" r:id="rId7"/>
    <p:sldId id="312" r:id="rId8"/>
    <p:sldId id="314" r:id="rId9"/>
    <p:sldId id="313" r:id="rId10"/>
    <p:sldId id="315" r:id="rId11"/>
    <p:sldId id="301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6F"/>
    <a:srgbClr val="80B155"/>
    <a:srgbClr val="33CC33"/>
    <a:srgbClr val="76DA68"/>
    <a:srgbClr val="90BD2D"/>
    <a:srgbClr val="A5D24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2" autoAdjust="0"/>
    <p:restoredTop sz="99808" autoAdjust="0"/>
  </p:normalViewPr>
  <p:slideViewPr>
    <p:cSldViewPr snapToGrid="0" snapToObjects="1">
      <p:cViewPr varScale="1">
        <p:scale>
          <a:sx n="71" d="100"/>
          <a:sy n="71" d="100"/>
        </p:scale>
        <p:origin x="112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06B8F-2E27-4B24-9203-842674B7F72E}" type="doc">
      <dgm:prSet loTypeId="urn:microsoft.com/office/officeart/2005/8/layout/radial4" loCatId="relationship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C35B6708-92E5-4D4A-9255-065254022A42}">
      <dgm:prSet phldrT="[Texto]"/>
      <dgm:spPr/>
      <dgm:t>
        <a:bodyPr/>
        <a:lstStyle/>
        <a:p>
          <a:r>
            <a:rPr lang="es-MX" dirty="0" smtClean="0"/>
            <a:t>PGCM</a:t>
          </a:r>
          <a:endParaRPr lang="es-MX" dirty="0"/>
        </a:p>
      </dgm:t>
    </dgm:pt>
    <dgm:pt modelId="{F7A1025C-3748-45FE-9CDF-678EB15A1B83}" type="parTrans" cxnId="{2046548C-A709-439A-95A3-C78D0DCBFE92}">
      <dgm:prSet/>
      <dgm:spPr/>
      <dgm:t>
        <a:bodyPr/>
        <a:lstStyle/>
        <a:p>
          <a:endParaRPr lang="es-MX"/>
        </a:p>
      </dgm:t>
    </dgm:pt>
    <dgm:pt modelId="{45023EDF-BD3D-4F19-959B-BEDA6269C1DA}" type="sibTrans" cxnId="{2046548C-A709-439A-95A3-C78D0DCBFE92}">
      <dgm:prSet/>
      <dgm:spPr/>
      <dgm:t>
        <a:bodyPr/>
        <a:lstStyle/>
        <a:p>
          <a:endParaRPr lang="es-MX"/>
        </a:p>
      </dgm:t>
    </dgm:pt>
    <dgm:pt modelId="{969BBDF3-0480-416E-B385-CF0B6A5CFD8E}">
      <dgm:prSet phldrT="[Texto]"/>
      <dgm:spPr/>
      <dgm:t>
        <a:bodyPr/>
        <a:lstStyle/>
        <a:p>
          <a:r>
            <a:rPr lang="es-MX" dirty="0" smtClean="0"/>
            <a:t>2. Presupuesto basado en Resultados</a:t>
          </a:r>
          <a:endParaRPr lang="es-MX" dirty="0"/>
        </a:p>
      </dgm:t>
    </dgm:pt>
    <dgm:pt modelId="{89A712B5-66EA-46A4-AEDF-7584781A5A89}" type="parTrans" cxnId="{9E1779CB-348F-4560-B561-A90D5FCD1F35}">
      <dgm:prSet/>
      <dgm:spPr/>
      <dgm:t>
        <a:bodyPr/>
        <a:lstStyle/>
        <a:p>
          <a:endParaRPr lang="es-MX"/>
        </a:p>
      </dgm:t>
    </dgm:pt>
    <dgm:pt modelId="{05F48DD9-CBA9-4873-800C-21BD8333A741}" type="sibTrans" cxnId="{9E1779CB-348F-4560-B561-A90D5FCD1F35}">
      <dgm:prSet/>
      <dgm:spPr/>
      <dgm:t>
        <a:bodyPr/>
        <a:lstStyle/>
        <a:p>
          <a:endParaRPr lang="es-MX"/>
        </a:p>
      </dgm:t>
    </dgm:pt>
    <dgm:pt modelId="{E1EDE183-27B7-40FE-9600-95833AB87C11}">
      <dgm:prSet phldrT="[Texto]"/>
      <dgm:spPr/>
      <dgm:t>
        <a:bodyPr/>
        <a:lstStyle/>
        <a:p>
          <a:r>
            <a:rPr lang="es-MX" dirty="0" smtClean="0"/>
            <a:t>1. Impulsar un Gobierno Abierto</a:t>
          </a:r>
          <a:endParaRPr lang="es-MX" dirty="0"/>
        </a:p>
      </dgm:t>
    </dgm:pt>
    <dgm:pt modelId="{9EEDF8C7-5500-48D8-9DC8-8E7A3AB370BE}" type="parTrans" cxnId="{7080DCAC-849B-434E-8566-98731AD10F2E}">
      <dgm:prSet/>
      <dgm:spPr/>
      <dgm:t>
        <a:bodyPr/>
        <a:lstStyle/>
        <a:p>
          <a:endParaRPr lang="es-MX"/>
        </a:p>
      </dgm:t>
    </dgm:pt>
    <dgm:pt modelId="{13D4D1B0-3F0B-40EC-8DC8-5322E8D5E309}" type="sibTrans" cxnId="{7080DCAC-849B-434E-8566-98731AD10F2E}">
      <dgm:prSet/>
      <dgm:spPr/>
      <dgm:t>
        <a:bodyPr/>
        <a:lstStyle/>
        <a:p>
          <a:endParaRPr lang="es-MX"/>
        </a:p>
      </dgm:t>
    </dgm:pt>
    <dgm:pt modelId="{C72ED50E-40E3-4712-846F-CC89AFEA7D97}">
      <dgm:prSet phldrT="[Texto]"/>
      <dgm:spPr/>
      <dgm:t>
        <a:bodyPr/>
        <a:lstStyle/>
        <a:p>
          <a:r>
            <a:rPr lang="es-MX" dirty="0" smtClean="0"/>
            <a:t>3. Optimizar el uso de los recursos</a:t>
          </a:r>
          <a:endParaRPr lang="es-MX" dirty="0"/>
        </a:p>
      </dgm:t>
    </dgm:pt>
    <dgm:pt modelId="{E7945628-7C18-4EFD-A3A5-828D3A85C0CD}" type="parTrans" cxnId="{1380D632-CD30-448E-8B7C-3566E9907457}">
      <dgm:prSet/>
      <dgm:spPr/>
      <dgm:t>
        <a:bodyPr/>
        <a:lstStyle/>
        <a:p>
          <a:endParaRPr lang="es-MX"/>
        </a:p>
      </dgm:t>
    </dgm:pt>
    <dgm:pt modelId="{3E1EBC8F-9ECF-4AB9-9A90-C1B24FBAD93E}" type="sibTrans" cxnId="{1380D632-CD30-448E-8B7C-3566E9907457}">
      <dgm:prSet/>
      <dgm:spPr/>
      <dgm:t>
        <a:bodyPr/>
        <a:lstStyle/>
        <a:p>
          <a:endParaRPr lang="es-MX"/>
        </a:p>
      </dgm:t>
    </dgm:pt>
    <dgm:pt modelId="{B7CA8B36-95AD-4A2C-9F5B-3C2052951DD1}">
      <dgm:prSet phldrT="[Texto]"/>
      <dgm:spPr/>
      <dgm:t>
        <a:bodyPr/>
        <a:lstStyle/>
        <a:p>
          <a:r>
            <a:rPr lang="es-MX" dirty="0" smtClean="0"/>
            <a:t>5. Estrategia Digital Nacional</a:t>
          </a:r>
          <a:endParaRPr lang="es-MX" dirty="0"/>
        </a:p>
      </dgm:t>
    </dgm:pt>
    <dgm:pt modelId="{78A338F6-E87A-47CF-81C2-9EFEFC4F34B8}" type="parTrans" cxnId="{6EE073B7-9B78-4C86-846C-CEA598B8726A}">
      <dgm:prSet/>
      <dgm:spPr/>
      <dgm:t>
        <a:bodyPr/>
        <a:lstStyle/>
        <a:p>
          <a:endParaRPr lang="es-MX"/>
        </a:p>
      </dgm:t>
    </dgm:pt>
    <dgm:pt modelId="{7E66D07F-5384-45CD-B92C-913993F58DB2}" type="sibTrans" cxnId="{6EE073B7-9B78-4C86-846C-CEA598B8726A}">
      <dgm:prSet/>
      <dgm:spPr/>
      <dgm:t>
        <a:bodyPr/>
        <a:lstStyle/>
        <a:p>
          <a:endParaRPr lang="es-MX"/>
        </a:p>
      </dgm:t>
    </dgm:pt>
    <dgm:pt modelId="{6F47DE36-8802-4264-A8BF-DF0860582FCD}">
      <dgm:prSet/>
      <dgm:spPr/>
      <dgm:t>
        <a:bodyPr/>
        <a:lstStyle/>
        <a:p>
          <a:r>
            <a:rPr lang="es-MX" smtClean="0"/>
            <a:t>4. Mejora en la gestión pública</a:t>
          </a:r>
          <a:endParaRPr lang="es-MX"/>
        </a:p>
      </dgm:t>
    </dgm:pt>
    <dgm:pt modelId="{175D198E-03CF-402F-B881-2728F0096D66}" type="parTrans" cxnId="{D4E014EB-8AEC-4784-AA1F-0512EBB19E36}">
      <dgm:prSet/>
      <dgm:spPr/>
      <dgm:t>
        <a:bodyPr/>
        <a:lstStyle/>
        <a:p>
          <a:endParaRPr lang="es-MX"/>
        </a:p>
      </dgm:t>
    </dgm:pt>
    <dgm:pt modelId="{51706AA6-AEBF-497D-AF10-E46B086510FA}" type="sibTrans" cxnId="{D4E014EB-8AEC-4784-AA1F-0512EBB19E36}">
      <dgm:prSet/>
      <dgm:spPr/>
      <dgm:t>
        <a:bodyPr/>
        <a:lstStyle/>
        <a:p>
          <a:endParaRPr lang="es-MX"/>
        </a:p>
      </dgm:t>
    </dgm:pt>
    <dgm:pt modelId="{4A86746E-9D45-44B1-9623-3C0156CCCC8F}" type="pres">
      <dgm:prSet presAssocID="{C7B06B8F-2E27-4B24-9203-842674B7F7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F99018-63A9-45B9-9218-747F59332DB9}" type="pres">
      <dgm:prSet presAssocID="{C35B6708-92E5-4D4A-9255-065254022A42}" presName="centerShape" presStyleLbl="node0" presStyleIdx="0" presStyleCnt="1"/>
      <dgm:spPr/>
      <dgm:t>
        <a:bodyPr/>
        <a:lstStyle/>
        <a:p>
          <a:endParaRPr lang="es-MX"/>
        </a:p>
      </dgm:t>
    </dgm:pt>
    <dgm:pt modelId="{DB12661B-9B5F-4F47-9FC9-505314ADCA8B}" type="pres">
      <dgm:prSet presAssocID="{9EEDF8C7-5500-48D8-9DC8-8E7A3AB370BE}" presName="parTrans" presStyleLbl="bgSibTrans2D1" presStyleIdx="0" presStyleCnt="5"/>
      <dgm:spPr/>
      <dgm:t>
        <a:bodyPr/>
        <a:lstStyle/>
        <a:p>
          <a:endParaRPr lang="es-MX"/>
        </a:p>
      </dgm:t>
    </dgm:pt>
    <dgm:pt modelId="{11FD90B8-98E2-429D-992C-10BDAFB58C74}" type="pres">
      <dgm:prSet presAssocID="{E1EDE183-27B7-40FE-9600-95833AB87C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215E74-6232-4EAD-B70D-2856EB6AF80F}" type="pres">
      <dgm:prSet presAssocID="{89A712B5-66EA-46A4-AEDF-7584781A5A89}" presName="parTrans" presStyleLbl="bgSibTrans2D1" presStyleIdx="1" presStyleCnt="5"/>
      <dgm:spPr/>
      <dgm:t>
        <a:bodyPr/>
        <a:lstStyle/>
        <a:p>
          <a:endParaRPr lang="es-MX"/>
        </a:p>
      </dgm:t>
    </dgm:pt>
    <dgm:pt modelId="{88CC0859-B5E6-420F-862E-EB68F8FFE3E7}" type="pres">
      <dgm:prSet presAssocID="{969BBDF3-0480-416E-B385-CF0B6A5CFD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CD5E24-6DE6-47B9-A6DA-B654502A31A6}" type="pres">
      <dgm:prSet presAssocID="{E7945628-7C18-4EFD-A3A5-828D3A85C0CD}" presName="parTrans" presStyleLbl="bgSibTrans2D1" presStyleIdx="2" presStyleCnt="5"/>
      <dgm:spPr/>
      <dgm:t>
        <a:bodyPr/>
        <a:lstStyle/>
        <a:p>
          <a:endParaRPr lang="es-MX"/>
        </a:p>
      </dgm:t>
    </dgm:pt>
    <dgm:pt modelId="{4E448BF0-4573-4DA2-B24E-CAECF0B6F09C}" type="pres">
      <dgm:prSet presAssocID="{C72ED50E-40E3-4712-846F-CC89AFEA7D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EB0653-8FDA-4B36-950A-B7FF0329D3AB}" type="pres">
      <dgm:prSet presAssocID="{175D198E-03CF-402F-B881-2728F0096D66}" presName="parTrans" presStyleLbl="bgSibTrans2D1" presStyleIdx="3" presStyleCnt="5"/>
      <dgm:spPr/>
      <dgm:t>
        <a:bodyPr/>
        <a:lstStyle/>
        <a:p>
          <a:endParaRPr lang="es-MX"/>
        </a:p>
      </dgm:t>
    </dgm:pt>
    <dgm:pt modelId="{55CA2273-4A4E-49FE-A337-67DF500F513E}" type="pres">
      <dgm:prSet presAssocID="{6F47DE36-8802-4264-A8BF-DF0860582F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82D8E7-98DA-49CA-8742-BF4D16208090}" type="pres">
      <dgm:prSet presAssocID="{78A338F6-E87A-47CF-81C2-9EFEFC4F34B8}" presName="parTrans" presStyleLbl="bgSibTrans2D1" presStyleIdx="4" presStyleCnt="5"/>
      <dgm:spPr/>
      <dgm:t>
        <a:bodyPr/>
        <a:lstStyle/>
        <a:p>
          <a:endParaRPr lang="es-MX"/>
        </a:p>
      </dgm:t>
    </dgm:pt>
    <dgm:pt modelId="{BC53914F-CBB0-4CE1-815F-2D0B997270CB}" type="pres">
      <dgm:prSet presAssocID="{B7CA8B36-95AD-4A2C-9F5B-3C2052951D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94C442-57F1-4C7B-99CA-CCE83A09685A}" type="presOf" srcId="{89A712B5-66EA-46A4-AEDF-7584781A5A89}" destId="{B5215E74-6232-4EAD-B70D-2856EB6AF80F}" srcOrd="0" destOrd="0" presId="urn:microsoft.com/office/officeart/2005/8/layout/radial4"/>
    <dgm:cxn modelId="{1D7B0638-63A4-4372-9058-0AA88DF59DF2}" type="presOf" srcId="{78A338F6-E87A-47CF-81C2-9EFEFC4F34B8}" destId="{4482D8E7-98DA-49CA-8742-BF4D16208090}" srcOrd="0" destOrd="0" presId="urn:microsoft.com/office/officeart/2005/8/layout/radial4"/>
    <dgm:cxn modelId="{9ED946F8-20B2-4046-B4FC-8D0E56920959}" type="presOf" srcId="{969BBDF3-0480-416E-B385-CF0B6A5CFD8E}" destId="{88CC0859-B5E6-420F-862E-EB68F8FFE3E7}" srcOrd="0" destOrd="0" presId="urn:microsoft.com/office/officeart/2005/8/layout/radial4"/>
    <dgm:cxn modelId="{9E1779CB-348F-4560-B561-A90D5FCD1F35}" srcId="{C35B6708-92E5-4D4A-9255-065254022A42}" destId="{969BBDF3-0480-416E-B385-CF0B6A5CFD8E}" srcOrd="1" destOrd="0" parTransId="{89A712B5-66EA-46A4-AEDF-7584781A5A89}" sibTransId="{05F48DD9-CBA9-4873-800C-21BD8333A741}"/>
    <dgm:cxn modelId="{2046548C-A709-439A-95A3-C78D0DCBFE92}" srcId="{C7B06B8F-2E27-4B24-9203-842674B7F72E}" destId="{C35B6708-92E5-4D4A-9255-065254022A42}" srcOrd="0" destOrd="0" parTransId="{F7A1025C-3748-45FE-9CDF-678EB15A1B83}" sibTransId="{45023EDF-BD3D-4F19-959B-BEDA6269C1DA}"/>
    <dgm:cxn modelId="{6EE073B7-9B78-4C86-846C-CEA598B8726A}" srcId="{C35B6708-92E5-4D4A-9255-065254022A42}" destId="{B7CA8B36-95AD-4A2C-9F5B-3C2052951DD1}" srcOrd="4" destOrd="0" parTransId="{78A338F6-E87A-47CF-81C2-9EFEFC4F34B8}" sibTransId="{7E66D07F-5384-45CD-B92C-913993F58DB2}"/>
    <dgm:cxn modelId="{5BC4F03D-0E3F-4C56-82D3-CE1649AB0442}" type="presOf" srcId="{C7B06B8F-2E27-4B24-9203-842674B7F72E}" destId="{4A86746E-9D45-44B1-9623-3C0156CCCC8F}" srcOrd="0" destOrd="0" presId="urn:microsoft.com/office/officeart/2005/8/layout/radial4"/>
    <dgm:cxn modelId="{D4E014EB-8AEC-4784-AA1F-0512EBB19E36}" srcId="{C35B6708-92E5-4D4A-9255-065254022A42}" destId="{6F47DE36-8802-4264-A8BF-DF0860582FCD}" srcOrd="3" destOrd="0" parTransId="{175D198E-03CF-402F-B881-2728F0096D66}" sibTransId="{51706AA6-AEBF-497D-AF10-E46B086510FA}"/>
    <dgm:cxn modelId="{E6002C1E-FE3A-4665-993B-51D386EF954A}" type="presOf" srcId="{C72ED50E-40E3-4712-846F-CC89AFEA7D97}" destId="{4E448BF0-4573-4DA2-B24E-CAECF0B6F09C}" srcOrd="0" destOrd="0" presId="urn:microsoft.com/office/officeart/2005/8/layout/radial4"/>
    <dgm:cxn modelId="{A9270723-A58E-4631-A98C-7D7B6C761AC4}" type="presOf" srcId="{9EEDF8C7-5500-48D8-9DC8-8E7A3AB370BE}" destId="{DB12661B-9B5F-4F47-9FC9-505314ADCA8B}" srcOrd="0" destOrd="0" presId="urn:microsoft.com/office/officeart/2005/8/layout/radial4"/>
    <dgm:cxn modelId="{4E4A481E-509F-4465-82E9-51D5585299D9}" type="presOf" srcId="{E7945628-7C18-4EFD-A3A5-828D3A85C0CD}" destId="{68CD5E24-6DE6-47B9-A6DA-B654502A31A6}" srcOrd="0" destOrd="0" presId="urn:microsoft.com/office/officeart/2005/8/layout/radial4"/>
    <dgm:cxn modelId="{D0B4BB40-A25F-4C1D-89FF-7DEA1D731577}" type="presOf" srcId="{6F47DE36-8802-4264-A8BF-DF0860582FCD}" destId="{55CA2273-4A4E-49FE-A337-67DF500F513E}" srcOrd="0" destOrd="0" presId="urn:microsoft.com/office/officeart/2005/8/layout/radial4"/>
    <dgm:cxn modelId="{AF9F95A7-CA88-412C-9488-CA4328F96681}" type="presOf" srcId="{E1EDE183-27B7-40FE-9600-95833AB87C11}" destId="{11FD90B8-98E2-429D-992C-10BDAFB58C74}" srcOrd="0" destOrd="0" presId="urn:microsoft.com/office/officeart/2005/8/layout/radial4"/>
    <dgm:cxn modelId="{1380D632-CD30-448E-8B7C-3566E9907457}" srcId="{C35B6708-92E5-4D4A-9255-065254022A42}" destId="{C72ED50E-40E3-4712-846F-CC89AFEA7D97}" srcOrd="2" destOrd="0" parTransId="{E7945628-7C18-4EFD-A3A5-828D3A85C0CD}" sibTransId="{3E1EBC8F-9ECF-4AB9-9A90-C1B24FBAD93E}"/>
    <dgm:cxn modelId="{7CCE52F5-5A50-47FD-8DA5-3D8EB0667AE8}" type="presOf" srcId="{175D198E-03CF-402F-B881-2728F0096D66}" destId="{87EB0653-8FDA-4B36-950A-B7FF0329D3AB}" srcOrd="0" destOrd="0" presId="urn:microsoft.com/office/officeart/2005/8/layout/radial4"/>
    <dgm:cxn modelId="{D0FC1E9A-B7D2-411B-91D0-DB5986B90E24}" type="presOf" srcId="{B7CA8B36-95AD-4A2C-9F5B-3C2052951DD1}" destId="{BC53914F-CBB0-4CE1-815F-2D0B997270CB}" srcOrd="0" destOrd="0" presId="urn:microsoft.com/office/officeart/2005/8/layout/radial4"/>
    <dgm:cxn modelId="{FD17AD3D-3972-4F43-8C45-FDD48D7D35C0}" type="presOf" srcId="{C35B6708-92E5-4D4A-9255-065254022A42}" destId="{ADF99018-63A9-45B9-9218-747F59332DB9}" srcOrd="0" destOrd="0" presId="urn:microsoft.com/office/officeart/2005/8/layout/radial4"/>
    <dgm:cxn modelId="{7080DCAC-849B-434E-8566-98731AD10F2E}" srcId="{C35B6708-92E5-4D4A-9255-065254022A42}" destId="{E1EDE183-27B7-40FE-9600-95833AB87C11}" srcOrd="0" destOrd="0" parTransId="{9EEDF8C7-5500-48D8-9DC8-8E7A3AB370BE}" sibTransId="{13D4D1B0-3F0B-40EC-8DC8-5322E8D5E309}"/>
    <dgm:cxn modelId="{5F2B74F5-B769-4A78-AA49-391DB8A6E187}" type="presParOf" srcId="{4A86746E-9D45-44B1-9623-3C0156CCCC8F}" destId="{ADF99018-63A9-45B9-9218-747F59332DB9}" srcOrd="0" destOrd="0" presId="urn:microsoft.com/office/officeart/2005/8/layout/radial4"/>
    <dgm:cxn modelId="{86375E48-6EFF-456F-8523-870A76097584}" type="presParOf" srcId="{4A86746E-9D45-44B1-9623-3C0156CCCC8F}" destId="{DB12661B-9B5F-4F47-9FC9-505314ADCA8B}" srcOrd="1" destOrd="0" presId="urn:microsoft.com/office/officeart/2005/8/layout/radial4"/>
    <dgm:cxn modelId="{FCA5F32C-03E5-4651-AF11-173186119176}" type="presParOf" srcId="{4A86746E-9D45-44B1-9623-3C0156CCCC8F}" destId="{11FD90B8-98E2-429D-992C-10BDAFB58C74}" srcOrd="2" destOrd="0" presId="urn:microsoft.com/office/officeart/2005/8/layout/radial4"/>
    <dgm:cxn modelId="{A3BAEEC6-BF34-4BFF-957A-66DAF803748F}" type="presParOf" srcId="{4A86746E-9D45-44B1-9623-3C0156CCCC8F}" destId="{B5215E74-6232-4EAD-B70D-2856EB6AF80F}" srcOrd="3" destOrd="0" presId="urn:microsoft.com/office/officeart/2005/8/layout/radial4"/>
    <dgm:cxn modelId="{F06B399D-50AD-4B28-8246-EF552F91E37E}" type="presParOf" srcId="{4A86746E-9D45-44B1-9623-3C0156CCCC8F}" destId="{88CC0859-B5E6-420F-862E-EB68F8FFE3E7}" srcOrd="4" destOrd="0" presId="urn:microsoft.com/office/officeart/2005/8/layout/radial4"/>
    <dgm:cxn modelId="{F49A5F5E-8119-4148-88E5-EA1666895391}" type="presParOf" srcId="{4A86746E-9D45-44B1-9623-3C0156CCCC8F}" destId="{68CD5E24-6DE6-47B9-A6DA-B654502A31A6}" srcOrd="5" destOrd="0" presId="urn:microsoft.com/office/officeart/2005/8/layout/radial4"/>
    <dgm:cxn modelId="{2C17156C-367B-495F-B0C3-9BF32978608F}" type="presParOf" srcId="{4A86746E-9D45-44B1-9623-3C0156CCCC8F}" destId="{4E448BF0-4573-4DA2-B24E-CAECF0B6F09C}" srcOrd="6" destOrd="0" presId="urn:microsoft.com/office/officeart/2005/8/layout/radial4"/>
    <dgm:cxn modelId="{9C445C0A-EA30-4149-9324-372057F97917}" type="presParOf" srcId="{4A86746E-9D45-44B1-9623-3C0156CCCC8F}" destId="{87EB0653-8FDA-4B36-950A-B7FF0329D3AB}" srcOrd="7" destOrd="0" presId="urn:microsoft.com/office/officeart/2005/8/layout/radial4"/>
    <dgm:cxn modelId="{9B562D8F-F9C6-4641-B573-92FD1B0FFC84}" type="presParOf" srcId="{4A86746E-9D45-44B1-9623-3C0156CCCC8F}" destId="{55CA2273-4A4E-49FE-A337-67DF500F513E}" srcOrd="8" destOrd="0" presId="urn:microsoft.com/office/officeart/2005/8/layout/radial4"/>
    <dgm:cxn modelId="{DD372B31-42A0-468E-9342-8375FB26F007}" type="presParOf" srcId="{4A86746E-9D45-44B1-9623-3C0156CCCC8F}" destId="{4482D8E7-98DA-49CA-8742-BF4D16208090}" srcOrd="9" destOrd="0" presId="urn:microsoft.com/office/officeart/2005/8/layout/radial4"/>
    <dgm:cxn modelId="{BC01199E-1CA0-424C-8D5D-52B930C497E2}" type="presParOf" srcId="{4A86746E-9D45-44B1-9623-3C0156CCCC8F}" destId="{BC53914F-CBB0-4CE1-815F-2D0B997270C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06B8F-2E27-4B24-9203-842674B7F72E}" type="doc">
      <dgm:prSet loTypeId="urn:microsoft.com/office/officeart/2005/8/layout/radial2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35B6708-92E5-4D4A-9255-065254022A42}">
      <dgm:prSet phldrT="[Texto]"/>
      <dgm:spPr/>
      <dgm:t>
        <a:bodyPr/>
        <a:lstStyle/>
        <a:p>
          <a:r>
            <a:rPr lang="es-MX" dirty="0" smtClean="0"/>
            <a:t>PGCM Objetivo 1</a:t>
          </a:r>
          <a:endParaRPr lang="es-MX" dirty="0"/>
        </a:p>
      </dgm:t>
    </dgm:pt>
    <dgm:pt modelId="{F7A1025C-3748-45FE-9CDF-678EB15A1B83}" type="parTrans" cxnId="{2046548C-A709-439A-95A3-C78D0DCBFE92}">
      <dgm:prSet/>
      <dgm:spPr/>
      <dgm:t>
        <a:bodyPr/>
        <a:lstStyle/>
        <a:p>
          <a:endParaRPr lang="es-MX"/>
        </a:p>
      </dgm:t>
    </dgm:pt>
    <dgm:pt modelId="{45023EDF-BD3D-4F19-959B-BEDA6269C1DA}" type="sibTrans" cxnId="{2046548C-A709-439A-95A3-C78D0DCBFE92}">
      <dgm:prSet/>
      <dgm:spPr/>
      <dgm:t>
        <a:bodyPr/>
        <a:lstStyle/>
        <a:p>
          <a:endParaRPr lang="es-MX"/>
        </a:p>
      </dgm:t>
    </dgm:pt>
    <dgm:pt modelId="{E1EDE183-27B7-40FE-9600-95833AB87C11}">
      <dgm:prSet phldrT="[Texto]"/>
      <dgm:spPr/>
      <dgm:t>
        <a:bodyPr/>
        <a:lstStyle/>
        <a:p>
          <a:r>
            <a:rPr lang="es-MX" dirty="0" smtClean="0"/>
            <a:t>Impulsar un gobierno abierto que fomente la rendición de cuentas en la APF.</a:t>
          </a:r>
          <a:endParaRPr lang="es-MX" dirty="0"/>
        </a:p>
      </dgm:t>
    </dgm:pt>
    <dgm:pt modelId="{9EEDF8C7-5500-48D8-9DC8-8E7A3AB370BE}" type="parTrans" cxnId="{7080DCAC-849B-434E-8566-98731AD10F2E}">
      <dgm:prSet/>
      <dgm:spPr/>
      <dgm:t>
        <a:bodyPr/>
        <a:lstStyle/>
        <a:p>
          <a:endParaRPr lang="es-MX"/>
        </a:p>
      </dgm:t>
    </dgm:pt>
    <dgm:pt modelId="{13D4D1B0-3F0B-40EC-8DC8-5322E8D5E309}" type="sibTrans" cxnId="{7080DCAC-849B-434E-8566-98731AD10F2E}">
      <dgm:prSet/>
      <dgm:spPr/>
      <dgm:t>
        <a:bodyPr/>
        <a:lstStyle/>
        <a:p>
          <a:endParaRPr lang="es-MX"/>
        </a:p>
      </dgm:t>
    </dgm:pt>
    <dgm:pt modelId="{F0D50CDA-9FFD-45AE-B950-F18DA16B4B9D}">
      <dgm:prSet/>
      <dgm:spPr/>
      <dgm:t>
        <a:bodyPr/>
        <a:lstStyle/>
        <a:p>
          <a:r>
            <a:rPr lang="es-MX" dirty="0" smtClean="0"/>
            <a:t>PGCM Estrategia 1.1</a:t>
          </a:r>
          <a:endParaRPr lang="es-MX" dirty="0"/>
        </a:p>
      </dgm:t>
    </dgm:pt>
    <dgm:pt modelId="{744AE68E-AE83-435F-B8D6-D24829802510}" type="parTrans" cxnId="{FD1C925C-5F15-4BEB-9B24-3B05B7C43C6D}">
      <dgm:prSet/>
      <dgm:spPr/>
      <dgm:t>
        <a:bodyPr/>
        <a:lstStyle/>
        <a:p>
          <a:endParaRPr lang="es-MX"/>
        </a:p>
      </dgm:t>
    </dgm:pt>
    <dgm:pt modelId="{AF79C342-5D83-498C-9228-151D770D6735}" type="sibTrans" cxnId="{FD1C925C-5F15-4BEB-9B24-3B05B7C43C6D}">
      <dgm:prSet/>
      <dgm:spPr/>
      <dgm:t>
        <a:bodyPr/>
        <a:lstStyle/>
        <a:p>
          <a:endParaRPr lang="es-MX"/>
        </a:p>
      </dgm:t>
    </dgm:pt>
    <dgm:pt modelId="{AED36514-B6FF-4A5A-A820-DE3A28465153}">
      <dgm:prSet/>
      <dgm:spPr/>
      <dgm:t>
        <a:bodyPr/>
        <a:lstStyle/>
        <a:p>
          <a:r>
            <a:rPr lang="es-MX" dirty="0" smtClean="0"/>
            <a:t>Fomentar la participación ciudadana en las políticas públicas y en la prevención de la corrupción.</a:t>
          </a:r>
          <a:endParaRPr lang="es-MX" dirty="0"/>
        </a:p>
      </dgm:t>
    </dgm:pt>
    <dgm:pt modelId="{85497375-C411-47F0-8901-489D718B074D}" type="parTrans" cxnId="{9335202C-0FE4-4851-8426-39FDE3A3A34C}">
      <dgm:prSet/>
      <dgm:spPr/>
      <dgm:t>
        <a:bodyPr/>
        <a:lstStyle/>
        <a:p>
          <a:endParaRPr lang="es-MX"/>
        </a:p>
      </dgm:t>
    </dgm:pt>
    <dgm:pt modelId="{71AE936C-D525-476A-AC71-344063838CA1}" type="sibTrans" cxnId="{9335202C-0FE4-4851-8426-39FDE3A3A34C}">
      <dgm:prSet/>
      <dgm:spPr/>
      <dgm:t>
        <a:bodyPr/>
        <a:lstStyle/>
        <a:p>
          <a:endParaRPr lang="es-MX"/>
        </a:p>
      </dgm:t>
    </dgm:pt>
    <dgm:pt modelId="{6EB74885-91CD-4E94-AF3B-7F61793D9EAA}">
      <dgm:prSet/>
      <dgm:spPr/>
      <dgm:t>
        <a:bodyPr/>
        <a:lstStyle/>
        <a:p>
          <a:r>
            <a:rPr lang="es-MX" dirty="0" smtClean="0"/>
            <a:t>PGCM Línea de acción 1.1.2 </a:t>
          </a:r>
          <a:endParaRPr lang="es-MX" dirty="0"/>
        </a:p>
      </dgm:t>
    </dgm:pt>
    <dgm:pt modelId="{A83F8493-FEBE-46A7-ABD8-61AC5DBA560B}" type="parTrans" cxnId="{7DCCD314-9544-4D75-B5A2-2731B99C478B}">
      <dgm:prSet/>
      <dgm:spPr/>
      <dgm:t>
        <a:bodyPr/>
        <a:lstStyle/>
        <a:p>
          <a:endParaRPr lang="es-MX"/>
        </a:p>
      </dgm:t>
    </dgm:pt>
    <dgm:pt modelId="{5A39C784-6F7B-4DE9-BBA2-558920D34E70}" type="sibTrans" cxnId="{7DCCD314-9544-4D75-B5A2-2731B99C478B}">
      <dgm:prSet/>
      <dgm:spPr/>
      <dgm:t>
        <a:bodyPr/>
        <a:lstStyle/>
        <a:p>
          <a:endParaRPr lang="es-MX"/>
        </a:p>
      </dgm:t>
    </dgm:pt>
    <dgm:pt modelId="{8B55E3C7-C506-401F-B9C5-EC5AAFE50F75}">
      <dgm:prSet/>
      <dgm:spPr/>
      <dgm:t>
        <a:bodyPr/>
        <a:lstStyle/>
        <a:p>
          <a:r>
            <a:rPr lang="es-MX" dirty="0" smtClean="0"/>
            <a:t>Establecer mecanismos de consulta con el sector privado, organismos y OSC para la toma de decisiones gubernamentales.</a:t>
          </a:r>
          <a:endParaRPr lang="es-MX" dirty="0"/>
        </a:p>
      </dgm:t>
    </dgm:pt>
    <dgm:pt modelId="{6E7F0469-1C20-4BAA-8CBA-8E6E505B72FB}" type="parTrans" cxnId="{92585CEE-7152-482E-9136-0ABCEB9FB2E4}">
      <dgm:prSet/>
      <dgm:spPr/>
      <dgm:t>
        <a:bodyPr/>
        <a:lstStyle/>
        <a:p>
          <a:endParaRPr lang="es-MX"/>
        </a:p>
      </dgm:t>
    </dgm:pt>
    <dgm:pt modelId="{FE3E5A1A-21E7-48DF-9644-DC7D9B003097}" type="sibTrans" cxnId="{92585CEE-7152-482E-9136-0ABCEB9FB2E4}">
      <dgm:prSet/>
      <dgm:spPr/>
      <dgm:t>
        <a:bodyPr/>
        <a:lstStyle/>
        <a:p>
          <a:endParaRPr lang="es-MX"/>
        </a:p>
      </dgm:t>
    </dgm:pt>
    <dgm:pt modelId="{86FC8FEF-807E-4409-B0F2-971BE4C63311}" type="pres">
      <dgm:prSet presAssocID="{C7B06B8F-2E27-4B24-9203-842674B7F72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B3D673-127A-4F71-8F29-BCCBB638E104}" type="pres">
      <dgm:prSet presAssocID="{C7B06B8F-2E27-4B24-9203-842674B7F72E}" presName="cycle" presStyleCnt="0"/>
      <dgm:spPr/>
      <dgm:t>
        <a:bodyPr/>
        <a:lstStyle/>
        <a:p>
          <a:endParaRPr lang="es-MX"/>
        </a:p>
      </dgm:t>
    </dgm:pt>
    <dgm:pt modelId="{51554DA0-2110-4479-857B-78AD919E1D80}" type="pres">
      <dgm:prSet presAssocID="{C7B06B8F-2E27-4B24-9203-842674B7F72E}" presName="centerShape" presStyleCnt="0"/>
      <dgm:spPr/>
      <dgm:t>
        <a:bodyPr/>
        <a:lstStyle/>
        <a:p>
          <a:endParaRPr lang="es-MX"/>
        </a:p>
      </dgm:t>
    </dgm:pt>
    <dgm:pt modelId="{F7460B8F-F41C-4E55-BB50-A8ED59BE68F8}" type="pres">
      <dgm:prSet presAssocID="{C7B06B8F-2E27-4B24-9203-842674B7F72E}" presName="connSite" presStyleLbl="node1" presStyleIdx="0" presStyleCnt="4"/>
      <dgm:spPr/>
      <dgm:t>
        <a:bodyPr/>
        <a:lstStyle/>
        <a:p>
          <a:endParaRPr lang="es-MX"/>
        </a:p>
      </dgm:t>
    </dgm:pt>
    <dgm:pt modelId="{72AF71B5-D231-4298-9E39-BD3A746DFC37}" type="pres">
      <dgm:prSet presAssocID="{C7B06B8F-2E27-4B24-9203-842674B7F72E}" presName="visible" presStyleLbl="node1" presStyleIdx="0" presStyleCnt="4" custScaleX="85962" custScaleY="73732" custLinFactNeighborX="-36" custLinFactNeighborY="-39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12B1D41-143E-4DBE-8F62-906C7F0122B9}" type="pres">
      <dgm:prSet presAssocID="{F7A1025C-3748-45FE-9CDF-678EB15A1B83}" presName="Name25" presStyleLbl="parChTrans1D1" presStyleIdx="0" presStyleCnt="3"/>
      <dgm:spPr/>
      <dgm:t>
        <a:bodyPr/>
        <a:lstStyle/>
        <a:p>
          <a:endParaRPr lang="es-MX"/>
        </a:p>
      </dgm:t>
    </dgm:pt>
    <dgm:pt modelId="{6E731E52-5743-41CC-98B5-E0D3CDC12278}" type="pres">
      <dgm:prSet presAssocID="{C35B6708-92E5-4D4A-9255-065254022A42}" presName="node" presStyleCnt="0"/>
      <dgm:spPr/>
      <dgm:t>
        <a:bodyPr/>
        <a:lstStyle/>
        <a:p>
          <a:endParaRPr lang="es-MX"/>
        </a:p>
      </dgm:t>
    </dgm:pt>
    <dgm:pt modelId="{7C991EC1-54D2-43B1-BAA9-44489478176E}" type="pres">
      <dgm:prSet presAssocID="{C35B6708-92E5-4D4A-9255-065254022A4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710FB9-0B5E-4478-8113-8A0A263C8DA4}" type="pres">
      <dgm:prSet presAssocID="{C35B6708-92E5-4D4A-9255-065254022A4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29F743-C3F2-41EC-A80B-3B7B284E677B}" type="pres">
      <dgm:prSet presAssocID="{744AE68E-AE83-435F-B8D6-D24829802510}" presName="Name25" presStyleLbl="parChTrans1D1" presStyleIdx="1" presStyleCnt="3"/>
      <dgm:spPr/>
      <dgm:t>
        <a:bodyPr/>
        <a:lstStyle/>
        <a:p>
          <a:endParaRPr lang="es-MX"/>
        </a:p>
      </dgm:t>
    </dgm:pt>
    <dgm:pt modelId="{B208CADD-29CC-4C6A-BD8D-C28B1DDA8CAF}" type="pres">
      <dgm:prSet presAssocID="{F0D50CDA-9FFD-45AE-B950-F18DA16B4B9D}" presName="node" presStyleCnt="0"/>
      <dgm:spPr/>
      <dgm:t>
        <a:bodyPr/>
        <a:lstStyle/>
        <a:p>
          <a:endParaRPr lang="es-MX"/>
        </a:p>
      </dgm:t>
    </dgm:pt>
    <dgm:pt modelId="{C8ED7A20-D19A-4DAA-98C2-8E67952157BA}" type="pres">
      <dgm:prSet presAssocID="{F0D50CDA-9FFD-45AE-B950-F18DA16B4B9D}" presName="parentNode" presStyleLbl="node1" presStyleIdx="2" presStyleCnt="4" custScaleX="104582" custLinFactNeighborX="10078" custLinFactNeighborY="-349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F281D-11D4-4A30-BD80-548BD414630E}" type="pres">
      <dgm:prSet presAssocID="{F0D50CDA-9FFD-45AE-B950-F18DA16B4B9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8528C2-A142-47E3-863E-CE4738C8A546}" type="pres">
      <dgm:prSet presAssocID="{A83F8493-FEBE-46A7-ABD8-61AC5DBA560B}" presName="Name25" presStyleLbl="parChTrans1D1" presStyleIdx="2" presStyleCnt="3"/>
      <dgm:spPr/>
      <dgm:t>
        <a:bodyPr/>
        <a:lstStyle/>
        <a:p>
          <a:endParaRPr lang="es-MX"/>
        </a:p>
      </dgm:t>
    </dgm:pt>
    <dgm:pt modelId="{78F3FC79-483A-450B-A6B6-9E081AC1E499}" type="pres">
      <dgm:prSet presAssocID="{6EB74885-91CD-4E94-AF3B-7F61793D9EAA}" presName="node" presStyleCnt="0"/>
      <dgm:spPr/>
      <dgm:t>
        <a:bodyPr/>
        <a:lstStyle/>
        <a:p>
          <a:endParaRPr lang="es-MX"/>
        </a:p>
      </dgm:t>
    </dgm:pt>
    <dgm:pt modelId="{06040D0F-D61D-47E3-BD47-8A32B44C39E5}" type="pres">
      <dgm:prSet presAssocID="{6EB74885-91CD-4E94-AF3B-7F61793D9EA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A2BBE1-6A7C-4EB1-B5D8-482DD3BDE4DC}" type="pres">
      <dgm:prSet presAssocID="{6EB74885-91CD-4E94-AF3B-7F61793D9EA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73166B-72EB-43C6-B5A5-E93D6FA39DE2}" type="presOf" srcId="{C35B6708-92E5-4D4A-9255-065254022A42}" destId="{7C991EC1-54D2-43B1-BAA9-44489478176E}" srcOrd="0" destOrd="0" presId="urn:microsoft.com/office/officeart/2005/8/layout/radial2"/>
    <dgm:cxn modelId="{9C11FD60-C2D4-405F-A2BA-33B65914E13C}" type="presOf" srcId="{F7A1025C-3748-45FE-9CDF-678EB15A1B83}" destId="{212B1D41-143E-4DBE-8F62-906C7F0122B9}" srcOrd="0" destOrd="0" presId="urn:microsoft.com/office/officeart/2005/8/layout/radial2"/>
    <dgm:cxn modelId="{9335202C-0FE4-4851-8426-39FDE3A3A34C}" srcId="{F0D50CDA-9FFD-45AE-B950-F18DA16B4B9D}" destId="{AED36514-B6FF-4A5A-A820-DE3A28465153}" srcOrd="0" destOrd="0" parTransId="{85497375-C411-47F0-8901-489D718B074D}" sibTransId="{71AE936C-D525-476A-AC71-344063838CA1}"/>
    <dgm:cxn modelId="{F1978C98-5981-418B-995C-A68212B65D7A}" type="presOf" srcId="{744AE68E-AE83-435F-B8D6-D24829802510}" destId="{1D29F743-C3F2-41EC-A80B-3B7B284E677B}" srcOrd="0" destOrd="0" presId="urn:microsoft.com/office/officeart/2005/8/layout/radial2"/>
    <dgm:cxn modelId="{92585CEE-7152-482E-9136-0ABCEB9FB2E4}" srcId="{6EB74885-91CD-4E94-AF3B-7F61793D9EAA}" destId="{8B55E3C7-C506-401F-B9C5-EC5AAFE50F75}" srcOrd="0" destOrd="0" parTransId="{6E7F0469-1C20-4BAA-8CBA-8E6E505B72FB}" sibTransId="{FE3E5A1A-21E7-48DF-9644-DC7D9B003097}"/>
    <dgm:cxn modelId="{7DCCD314-9544-4D75-B5A2-2731B99C478B}" srcId="{C7B06B8F-2E27-4B24-9203-842674B7F72E}" destId="{6EB74885-91CD-4E94-AF3B-7F61793D9EAA}" srcOrd="2" destOrd="0" parTransId="{A83F8493-FEBE-46A7-ABD8-61AC5DBA560B}" sibTransId="{5A39C784-6F7B-4DE9-BBA2-558920D34E70}"/>
    <dgm:cxn modelId="{C918ADF4-864C-4067-A460-B4B4CCD4AA54}" type="presOf" srcId="{A83F8493-FEBE-46A7-ABD8-61AC5DBA560B}" destId="{318528C2-A142-47E3-863E-CE4738C8A546}" srcOrd="0" destOrd="0" presId="urn:microsoft.com/office/officeart/2005/8/layout/radial2"/>
    <dgm:cxn modelId="{228341F3-73E1-49F6-BED6-B87B8443B12A}" type="presOf" srcId="{E1EDE183-27B7-40FE-9600-95833AB87C11}" destId="{50710FB9-0B5E-4478-8113-8A0A263C8DA4}" srcOrd="0" destOrd="0" presId="urn:microsoft.com/office/officeart/2005/8/layout/radial2"/>
    <dgm:cxn modelId="{372E04C8-F7B0-44BB-8565-DB95B873D918}" type="presOf" srcId="{8B55E3C7-C506-401F-B9C5-EC5AAFE50F75}" destId="{A7A2BBE1-6A7C-4EB1-B5D8-482DD3BDE4DC}" srcOrd="0" destOrd="0" presId="urn:microsoft.com/office/officeart/2005/8/layout/radial2"/>
    <dgm:cxn modelId="{585D1031-D619-4DFE-8057-22CD4A3D3728}" type="presOf" srcId="{AED36514-B6FF-4A5A-A820-DE3A28465153}" destId="{A8FF281D-11D4-4A30-BD80-548BD414630E}" srcOrd="0" destOrd="0" presId="urn:microsoft.com/office/officeart/2005/8/layout/radial2"/>
    <dgm:cxn modelId="{41DF3367-1266-45E7-B9A4-662D23CDC5FE}" type="presOf" srcId="{C7B06B8F-2E27-4B24-9203-842674B7F72E}" destId="{86FC8FEF-807E-4409-B0F2-971BE4C63311}" srcOrd="0" destOrd="0" presId="urn:microsoft.com/office/officeart/2005/8/layout/radial2"/>
    <dgm:cxn modelId="{7080DCAC-849B-434E-8566-98731AD10F2E}" srcId="{C35B6708-92E5-4D4A-9255-065254022A42}" destId="{E1EDE183-27B7-40FE-9600-95833AB87C11}" srcOrd="0" destOrd="0" parTransId="{9EEDF8C7-5500-48D8-9DC8-8E7A3AB370BE}" sibTransId="{13D4D1B0-3F0B-40EC-8DC8-5322E8D5E309}"/>
    <dgm:cxn modelId="{151B2D0F-2875-4404-B0CF-F09E340F93B7}" type="presOf" srcId="{F0D50CDA-9FFD-45AE-B950-F18DA16B4B9D}" destId="{C8ED7A20-D19A-4DAA-98C2-8E67952157BA}" srcOrd="0" destOrd="0" presId="urn:microsoft.com/office/officeart/2005/8/layout/radial2"/>
    <dgm:cxn modelId="{FD1C925C-5F15-4BEB-9B24-3B05B7C43C6D}" srcId="{C7B06B8F-2E27-4B24-9203-842674B7F72E}" destId="{F0D50CDA-9FFD-45AE-B950-F18DA16B4B9D}" srcOrd="1" destOrd="0" parTransId="{744AE68E-AE83-435F-B8D6-D24829802510}" sibTransId="{AF79C342-5D83-498C-9228-151D770D6735}"/>
    <dgm:cxn modelId="{2046548C-A709-439A-95A3-C78D0DCBFE92}" srcId="{C7B06B8F-2E27-4B24-9203-842674B7F72E}" destId="{C35B6708-92E5-4D4A-9255-065254022A42}" srcOrd="0" destOrd="0" parTransId="{F7A1025C-3748-45FE-9CDF-678EB15A1B83}" sibTransId="{45023EDF-BD3D-4F19-959B-BEDA6269C1DA}"/>
    <dgm:cxn modelId="{7B472554-2387-40C3-BECA-9A6121BDCF06}" type="presOf" srcId="{6EB74885-91CD-4E94-AF3B-7F61793D9EAA}" destId="{06040D0F-D61D-47E3-BD47-8A32B44C39E5}" srcOrd="0" destOrd="0" presId="urn:microsoft.com/office/officeart/2005/8/layout/radial2"/>
    <dgm:cxn modelId="{C194845B-76BE-4B63-BEAD-6766240E3B56}" type="presParOf" srcId="{86FC8FEF-807E-4409-B0F2-971BE4C63311}" destId="{ADB3D673-127A-4F71-8F29-BCCBB638E104}" srcOrd="0" destOrd="0" presId="urn:microsoft.com/office/officeart/2005/8/layout/radial2"/>
    <dgm:cxn modelId="{59DB7E3E-F49D-42B6-B685-1EBE02C83C6F}" type="presParOf" srcId="{ADB3D673-127A-4F71-8F29-BCCBB638E104}" destId="{51554DA0-2110-4479-857B-78AD919E1D80}" srcOrd="0" destOrd="0" presId="urn:microsoft.com/office/officeart/2005/8/layout/radial2"/>
    <dgm:cxn modelId="{7159C7C5-E14C-49F0-A025-26E5969B3716}" type="presParOf" srcId="{51554DA0-2110-4479-857B-78AD919E1D80}" destId="{F7460B8F-F41C-4E55-BB50-A8ED59BE68F8}" srcOrd="0" destOrd="0" presId="urn:microsoft.com/office/officeart/2005/8/layout/radial2"/>
    <dgm:cxn modelId="{42C01ED1-2F5C-422A-AAC1-FFBE2D9AF8BB}" type="presParOf" srcId="{51554DA0-2110-4479-857B-78AD919E1D80}" destId="{72AF71B5-D231-4298-9E39-BD3A746DFC37}" srcOrd="1" destOrd="0" presId="urn:microsoft.com/office/officeart/2005/8/layout/radial2"/>
    <dgm:cxn modelId="{1CC4E39B-291D-427B-AEA5-9F281438D17B}" type="presParOf" srcId="{ADB3D673-127A-4F71-8F29-BCCBB638E104}" destId="{212B1D41-143E-4DBE-8F62-906C7F0122B9}" srcOrd="1" destOrd="0" presId="urn:microsoft.com/office/officeart/2005/8/layout/radial2"/>
    <dgm:cxn modelId="{EF56BA5A-C3CD-4AD5-9076-A4150792868B}" type="presParOf" srcId="{ADB3D673-127A-4F71-8F29-BCCBB638E104}" destId="{6E731E52-5743-41CC-98B5-E0D3CDC12278}" srcOrd="2" destOrd="0" presId="urn:microsoft.com/office/officeart/2005/8/layout/radial2"/>
    <dgm:cxn modelId="{21B9A6BB-6E8B-45BF-909C-0B83ACDFF3B7}" type="presParOf" srcId="{6E731E52-5743-41CC-98B5-E0D3CDC12278}" destId="{7C991EC1-54D2-43B1-BAA9-44489478176E}" srcOrd="0" destOrd="0" presId="urn:microsoft.com/office/officeart/2005/8/layout/radial2"/>
    <dgm:cxn modelId="{54663A48-9D24-413A-89C6-640838201DAF}" type="presParOf" srcId="{6E731E52-5743-41CC-98B5-E0D3CDC12278}" destId="{50710FB9-0B5E-4478-8113-8A0A263C8DA4}" srcOrd="1" destOrd="0" presId="urn:microsoft.com/office/officeart/2005/8/layout/radial2"/>
    <dgm:cxn modelId="{012A03C9-D3C8-491B-B47C-846E791E6ECB}" type="presParOf" srcId="{ADB3D673-127A-4F71-8F29-BCCBB638E104}" destId="{1D29F743-C3F2-41EC-A80B-3B7B284E677B}" srcOrd="3" destOrd="0" presId="urn:microsoft.com/office/officeart/2005/8/layout/radial2"/>
    <dgm:cxn modelId="{FBBAD2D4-27DD-4D66-B564-91998F033006}" type="presParOf" srcId="{ADB3D673-127A-4F71-8F29-BCCBB638E104}" destId="{B208CADD-29CC-4C6A-BD8D-C28B1DDA8CAF}" srcOrd="4" destOrd="0" presId="urn:microsoft.com/office/officeart/2005/8/layout/radial2"/>
    <dgm:cxn modelId="{5B840FAF-AA41-4C36-9EA1-12FD4C91B716}" type="presParOf" srcId="{B208CADD-29CC-4C6A-BD8D-C28B1DDA8CAF}" destId="{C8ED7A20-D19A-4DAA-98C2-8E67952157BA}" srcOrd="0" destOrd="0" presId="urn:microsoft.com/office/officeart/2005/8/layout/radial2"/>
    <dgm:cxn modelId="{63AAAFDA-84C8-4A92-BD8C-7C913B935848}" type="presParOf" srcId="{B208CADD-29CC-4C6A-BD8D-C28B1DDA8CAF}" destId="{A8FF281D-11D4-4A30-BD80-548BD414630E}" srcOrd="1" destOrd="0" presId="urn:microsoft.com/office/officeart/2005/8/layout/radial2"/>
    <dgm:cxn modelId="{38261EA1-EB55-4F32-9A86-86641CD16822}" type="presParOf" srcId="{ADB3D673-127A-4F71-8F29-BCCBB638E104}" destId="{318528C2-A142-47E3-863E-CE4738C8A546}" srcOrd="5" destOrd="0" presId="urn:microsoft.com/office/officeart/2005/8/layout/radial2"/>
    <dgm:cxn modelId="{FAC6F152-941E-4C73-A948-53200027F9B3}" type="presParOf" srcId="{ADB3D673-127A-4F71-8F29-BCCBB638E104}" destId="{78F3FC79-483A-450B-A6B6-9E081AC1E499}" srcOrd="6" destOrd="0" presId="urn:microsoft.com/office/officeart/2005/8/layout/radial2"/>
    <dgm:cxn modelId="{63745D50-AC09-4D2A-9DC2-90FABAC522E6}" type="presParOf" srcId="{78F3FC79-483A-450B-A6B6-9E081AC1E499}" destId="{06040D0F-D61D-47E3-BD47-8A32B44C39E5}" srcOrd="0" destOrd="0" presId="urn:microsoft.com/office/officeart/2005/8/layout/radial2"/>
    <dgm:cxn modelId="{1DB7C524-5594-402F-9ADC-7B60BE439871}" type="presParOf" srcId="{78F3FC79-483A-450B-A6B6-9E081AC1E499}" destId="{A7A2BBE1-6A7C-4EB1-B5D8-482DD3BDE4D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99018-63A9-45B9-9218-747F59332DB9}">
      <dsp:nvSpPr>
        <dsp:cNvPr id="0" name=""/>
        <dsp:cNvSpPr/>
      </dsp:nvSpPr>
      <dsp:spPr>
        <a:xfrm>
          <a:off x="2967137" y="3129989"/>
          <a:ext cx="2056333" cy="205633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PGCM</a:t>
          </a:r>
          <a:endParaRPr lang="es-MX" sz="4300" kern="1200" dirty="0"/>
        </a:p>
      </dsp:txBody>
      <dsp:txXfrm>
        <a:off x="3268280" y="3431132"/>
        <a:ext cx="1454047" cy="1454047"/>
      </dsp:txXfrm>
    </dsp:sp>
    <dsp:sp modelId="{DB12661B-9B5F-4F47-9FC9-505314ADCA8B}">
      <dsp:nvSpPr>
        <dsp:cNvPr id="0" name=""/>
        <dsp:cNvSpPr/>
      </dsp:nvSpPr>
      <dsp:spPr>
        <a:xfrm rot="10800000">
          <a:off x="977369" y="3865128"/>
          <a:ext cx="1880330" cy="5860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D90B8-98E2-429D-992C-10BDAFB58C74}">
      <dsp:nvSpPr>
        <dsp:cNvPr id="0" name=""/>
        <dsp:cNvSpPr/>
      </dsp:nvSpPr>
      <dsp:spPr>
        <a:xfrm>
          <a:off x="611" y="3376749"/>
          <a:ext cx="1953516" cy="15628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1. Impulsar un Gobierno Abierto</a:t>
          </a:r>
          <a:endParaRPr lang="es-MX" sz="2400" kern="1200" dirty="0"/>
        </a:p>
      </dsp:txBody>
      <dsp:txXfrm>
        <a:off x="46384" y="3422522"/>
        <a:ext cx="1861970" cy="1471267"/>
      </dsp:txXfrm>
    </dsp:sp>
    <dsp:sp modelId="{B5215E74-6232-4EAD-B70D-2856EB6AF80F}">
      <dsp:nvSpPr>
        <dsp:cNvPr id="0" name=""/>
        <dsp:cNvSpPr/>
      </dsp:nvSpPr>
      <dsp:spPr>
        <a:xfrm rot="13500000">
          <a:off x="1585934" y="2395923"/>
          <a:ext cx="1880330" cy="5860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2662"/>
            <a:satOff val="-6266"/>
            <a:lumOff val="71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CC0859-B5E6-420F-862E-EB68F8FFE3E7}">
      <dsp:nvSpPr>
        <dsp:cNvPr id="0" name=""/>
        <dsp:cNvSpPr/>
      </dsp:nvSpPr>
      <dsp:spPr>
        <a:xfrm>
          <a:off x="884544" y="1242747"/>
          <a:ext cx="1953516" cy="15628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2641"/>
            <a:satOff val="-6359"/>
            <a:lumOff val="768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2. Presupuesto basado en Resultados</a:t>
          </a:r>
          <a:endParaRPr lang="es-MX" sz="2400" kern="1200" dirty="0"/>
        </a:p>
      </dsp:txBody>
      <dsp:txXfrm>
        <a:off x="930317" y="1288520"/>
        <a:ext cx="1861970" cy="1471267"/>
      </dsp:txXfrm>
    </dsp:sp>
    <dsp:sp modelId="{68CD5E24-6DE6-47B9-A6DA-B654502A31A6}">
      <dsp:nvSpPr>
        <dsp:cNvPr id="0" name=""/>
        <dsp:cNvSpPr/>
      </dsp:nvSpPr>
      <dsp:spPr>
        <a:xfrm rot="16200000">
          <a:off x="3055138" y="1787359"/>
          <a:ext cx="1880330" cy="5860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5324"/>
            <a:satOff val="-12532"/>
            <a:lumOff val="1426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448BF0-4573-4DA2-B24E-CAECF0B6F09C}">
      <dsp:nvSpPr>
        <dsp:cNvPr id="0" name=""/>
        <dsp:cNvSpPr/>
      </dsp:nvSpPr>
      <dsp:spPr>
        <a:xfrm>
          <a:off x="3018545" y="358814"/>
          <a:ext cx="1953516" cy="15628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5283"/>
            <a:satOff val="-12719"/>
            <a:lumOff val="1537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3. Optimizar el uso de los recursos</a:t>
          </a:r>
          <a:endParaRPr lang="es-MX" sz="2400" kern="1200" dirty="0"/>
        </a:p>
      </dsp:txBody>
      <dsp:txXfrm>
        <a:off x="3064318" y="404587"/>
        <a:ext cx="1861970" cy="1471267"/>
      </dsp:txXfrm>
    </dsp:sp>
    <dsp:sp modelId="{87EB0653-8FDA-4B36-950A-B7FF0329D3AB}">
      <dsp:nvSpPr>
        <dsp:cNvPr id="0" name=""/>
        <dsp:cNvSpPr/>
      </dsp:nvSpPr>
      <dsp:spPr>
        <a:xfrm rot="18900000">
          <a:off x="4524343" y="2395923"/>
          <a:ext cx="1880330" cy="5860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7987"/>
            <a:satOff val="-18798"/>
            <a:lumOff val="2139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CA2273-4A4E-49FE-A337-67DF500F513E}">
      <dsp:nvSpPr>
        <dsp:cNvPr id="0" name=""/>
        <dsp:cNvSpPr/>
      </dsp:nvSpPr>
      <dsp:spPr>
        <a:xfrm>
          <a:off x="5152547" y="1242747"/>
          <a:ext cx="1953516" cy="15628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7924"/>
            <a:satOff val="-19078"/>
            <a:lumOff val="2305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4. Mejora en la gestión pública</a:t>
          </a:r>
          <a:endParaRPr lang="es-MX" sz="2400" kern="1200"/>
        </a:p>
      </dsp:txBody>
      <dsp:txXfrm>
        <a:off x="5198320" y="1288520"/>
        <a:ext cx="1861970" cy="1471267"/>
      </dsp:txXfrm>
    </dsp:sp>
    <dsp:sp modelId="{4482D8E7-98DA-49CA-8742-BF4D16208090}">
      <dsp:nvSpPr>
        <dsp:cNvPr id="0" name=""/>
        <dsp:cNvSpPr/>
      </dsp:nvSpPr>
      <dsp:spPr>
        <a:xfrm>
          <a:off x="5132907" y="3865128"/>
          <a:ext cx="1880330" cy="5860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0649"/>
            <a:satOff val="-25064"/>
            <a:lumOff val="2852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53914F-CBB0-4CE1-815F-2D0B997270CB}">
      <dsp:nvSpPr>
        <dsp:cNvPr id="0" name=""/>
        <dsp:cNvSpPr/>
      </dsp:nvSpPr>
      <dsp:spPr>
        <a:xfrm>
          <a:off x="6036479" y="3376749"/>
          <a:ext cx="1953516" cy="156281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70565"/>
            <a:satOff val="-25437"/>
            <a:lumOff val="3074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5. Estrategia Digital Nacional</a:t>
          </a:r>
          <a:endParaRPr lang="es-MX" sz="2400" kern="1200" dirty="0"/>
        </a:p>
      </dsp:txBody>
      <dsp:txXfrm>
        <a:off x="6082252" y="3422522"/>
        <a:ext cx="1861970" cy="1471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528C2-A142-47E3-863E-CE4738C8A546}">
      <dsp:nvSpPr>
        <dsp:cNvPr id="0" name=""/>
        <dsp:cNvSpPr/>
      </dsp:nvSpPr>
      <dsp:spPr>
        <a:xfrm rot="2534870">
          <a:off x="2588063" y="3917977"/>
          <a:ext cx="848386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8386" y="30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F743-C3F2-41EC-A80B-3B7B284E677B}">
      <dsp:nvSpPr>
        <dsp:cNvPr id="0" name=""/>
        <dsp:cNvSpPr/>
      </dsp:nvSpPr>
      <dsp:spPr>
        <a:xfrm rot="21534464">
          <a:off x="2698153" y="2713259"/>
          <a:ext cx="1070572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070572" y="30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B1D41-143E-4DBE-8F62-906C7F0122B9}">
      <dsp:nvSpPr>
        <dsp:cNvPr id="0" name=""/>
        <dsp:cNvSpPr/>
      </dsp:nvSpPr>
      <dsp:spPr>
        <a:xfrm rot="19065130">
          <a:off x="2588063" y="1566338"/>
          <a:ext cx="848386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848386" y="30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71B5-D231-4298-9E39-BD3A746DFC37}">
      <dsp:nvSpPr>
        <dsp:cNvPr id="0" name=""/>
        <dsp:cNvSpPr/>
      </dsp:nvSpPr>
      <dsp:spPr>
        <a:xfrm>
          <a:off x="512507" y="1628385"/>
          <a:ext cx="2408332" cy="20656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91EC1-54D2-43B1-BAA9-44489478176E}">
      <dsp:nvSpPr>
        <dsp:cNvPr id="0" name=""/>
        <dsp:cNvSpPr/>
      </dsp:nvSpPr>
      <dsp:spPr>
        <a:xfrm>
          <a:off x="3122566" y="123"/>
          <a:ext cx="1568370" cy="1568370"/>
        </a:xfrm>
        <a:prstGeom prst="ellipse">
          <a:avLst/>
        </a:prstGeom>
        <a:solidFill>
          <a:schemeClr val="accent1">
            <a:shade val="50000"/>
            <a:hueOff val="213422"/>
            <a:satOff val="-14671"/>
            <a:lumOff val="2336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PGCM Objetivo 1</a:t>
          </a:r>
          <a:endParaRPr lang="es-MX" sz="1900" kern="1200" dirty="0"/>
        </a:p>
      </dsp:txBody>
      <dsp:txXfrm>
        <a:off x="3352248" y="229805"/>
        <a:ext cx="1109006" cy="1109006"/>
      </dsp:txXfrm>
    </dsp:sp>
    <dsp:sp modelId="{50710FB9-0B5E-4478-8113-8A0A263C8DA4}">
      <dsp:nvSpPr>
        <dsp:cNvPr id="0" name=""/>
        <dsp:cNvSpPr/>
      </dsp:nvSpPr>
      <dsp:spPr>
        <a:xfrm>
          <a:off x="4847774" y="123"/>
          <a:ext cx="2352555" cy="15683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Impulsar un gobierno abierto que fomente la rendición de cuentas en la APF.</a:t>
          </a:r>
          <a:endParaRPr lang="es-MX" sz="1800" kern="1200" dirty="0"/>
        </a:p>
      </dsp:txBody>
      <dsp:txXfrm>
        <a:off x="4847774" y="123"/>
        <a:ext cx="2352555" cy="1568370"/>
      </dsp:txXfrm>
    </dsp:sp>
    <dsp:sp modelId="{C8ED7A20-D19A-4DAA-98C2-8E67952157BA}">
      <dsp:nvSpPr>
        <dsp:cNvPr id="0" name=""/>
        <dsp:cNvSpPr/>
      </dsp:nvSpPr>
      <dsp:spPr>
        <a:xfrm>
          <a:off x="3768465" y="1933647"/>
          <a:ext cx="1640233" cy="1568370"/>
        </a:xfrm>
        <a:prstGeom prst="ellipse">
          <a:avLst/>
        </a:prstGeom>
        <a:solidFill>
          <a:schemeClr val="accent1">
            <a:shade val="50000"/>
            <a:hueOff val="426845"/>
            <a:satOff val="-29341"/>
            <a:lumOff val="4673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PGCM Estrategia 1.1</a:t>
          </a:r>
          <a:endParaRPr lang="es-MX" sz="1900" kern="1200" dirty="0"/>
        </a:p>
      </dsp:txBody>
      <dsp:txXfrm>
        <a:off x="4008672" y="2163329"/>
        <a:ext cx="1159819" cy="1109006"/>
      </dsp:txXfrm>
    </dsp:sp>
    <dsp:sp modelId="{A8FF281D-11D4-4A30-BD80-548BD414630E}">
      <dsp:nvSpPr>
        <dsp:cNvPr id="0" name=""/>
        <dsp:cNvSpPr/>
      </dsp:nvSpPr>
      <dsp:spPr>
        <a:xfrm>
          <a:off x="5475707" y="1933647"/>
          <a:ext cx="2460350" cy="15683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Fomentar la participación ciudadana en las políticas públicas y en la prevención de la corrupción.</a:t>
          </a:r>
          <a:endParaRPr lang="es-MX" sz="1800" kern="1200" dirty="0"/>
        </a:p>
      </dsp:txBody>
      <dsp:txXfrm>
        <a:off x="5475707" y="1933647"/>
        <a:ext cx="2460350" cy="1568370"/>
      </dsp:txXfrm>
    </dsp:sp>
    <dsp:sp modelId="{06040D0F-D61D-47E3-BD47-8A32B44C39E5}">
      <dsp:nvSpPr>
        <dsp:cNvPr id="0" name=""/>
        <dsp:cNvSpPr/>
      </dsp:nvSpPr>
      <dsp:spPr>
        <a:xfrm>
          <a:off x="3122566" y="3976642"/>
          <a:ext cx="1568370" cy="1568370"/>
        </a:xfrm>
        <a:prstGeom prst="ellipse">
          <a:avLst/>
        </a:prstGeom>
        <a:solidFill>
          <a:schemeClr val="accent1">
            <a:shade val="50000"/>
            <a:hueOff val="213422"/>
            <a:satOff val="-14671"/>
            <a:lumOff val="2336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PGCM Línea de acción 1.1.2 </a:t>
          </a:r>
          <a:endParaRPr lang="es-MX" sz="1900" kern="1200" dirty="0"/>
        </a:p>
      </dsp:txBody>
      <dsp:txXfrm>
        <a:off x="3352248" y="4206324"/>
        <a:ext cx="1109006" cy="1109006"/>
      </dsp:txXfrm>
    </dsp:sp>
    <dsp:sp modelId="{A7A2BBE1-6A7C-4EB1-B5D8-482DD3BDE4DC}">
      <dsp:nvSpPr>
        <dsp:cNvPr id="0" name=""/>
        <dsp:cNvSpPr/>
      </dsp:nvSpPr>
      <dsp:spPr>
        <a:xfrm>
          <a:off x="4847774" y="3976642"/>
          <a:ext cx="2352555" cy="15683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Establecer mecanismos de consulta con el sector privado, organismos y OSC para la toma de decisiones gubernamentales.</a:t>
          </a:r>
          <a:endParaRPr lang="es-MX" sz="1800" kern="1200" dirty="0"/>
        </a:p>
      </dsp:txBody>
      <dsp:txXfrm>
        <a:off x="4847774" y="3976642"/>
        <a:ext cx="2352555" cy="156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0C43A7-F3C1-7944-B2F9-B68F5F518FE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5D1F6C-A219-4344-ADA2-25AEAE6070C6}" type="datetimeFigureOut">
              <a:rPr lang="es-ES" smtClean="0"/>
              <a:t>12/08/2015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332" y="3793092"/>
            <a:ext cx="7543800" cy="1156666"/>
          </a:xfrm>
        </p:spPr>
        <p:txBody>
          <a:bodyPr/>
          <a:lstStyle/>
          <a:p>
            <a:r>
              <a:rPr lang="es-ES" sz="5400" dirty="0" smtClean="0"/>
              <a:t>Educal, S.A. de C.V.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4630" y="4949758"/>
            <a:ext cx="5288287" cy="1607159"/>
          </a:xfrm>
        </p:spPr>
        <p:txBody>
          <a:bodyPr>
            <a:normAutofit fontScale="92500"/>
          </a:bodyPr>
          <a:lstStyle/>
          <a:p>
            <a:r>
              <a:rPr lang="es-ES" sz="2400" b="1" dirty="0" smtClean="0"/>
              <a:t>Ejercicio de Participación Ciudadana 2015</a:t>
            </a:r>
          </a:p>
          <a:p>
            <a:r>
              <a:rPr lang="es-ES" sz="2400" b="1" dirty="0" smtClean="0"/>
              <a:t>Programa de donación de libros a grupos vulnerables de la sociedad</a:t>
            </a:r>
          </a:p>
          <a:p>
            <a:r>
              <a:rPr lang="es-ES" sz="2400" b="1" dirty="0" smtClean="0"/>
              <a:t>13 de agosto de 2015</a:t>
            </a:r>
            <a:endParaRPr lang="es-ES" sz="2400" b="1" dirty="0"/>
          </a:p>
        </p:txBody>
      </p:sp>
      <p:pic>
        <p:nvPicPr>
          <p:cNvPr id="15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35" y="4148292"/>
            <a:ext cx="1719172" cy="171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carlosru\Desktop\logos EDUCAL y RFC\pleca vert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84423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6565" y="316047"/>
            <a:ext cx="7620000" cy="663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dirty="0" smtClean="0">
                <a:solidFill>
                  <a:srgbClr val="476735"/>
                </a:solidFill>
              </a:rPr>
              <a:t>Cantidad de ejemplares por bloque</a:t>
            </a:r>
            <a:endParaRPr lang="es-ES" sz="2800" dirty="0">
              <a:solidFill>
                <a:srgbClr val="476735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78845"/>
              </p:ext>
            </p:extLst>
          </p:nvPr>
        </p:nvGraphicFramePr>
        <p:xfrm>
          <a:off x="623047" y="1382059"/>
          <a:ext cx="3330388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41"/>
                <a:gridCol w="184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BLOQUE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r>
                        <a:rPr lang="es-MX" baseline="0" dirty="0" smtClean="0"/>
                        <a:t> DE EJEMPLARES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UNO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2,170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1,626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1,832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CUATRO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1,760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CINCO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SEIS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1,719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SIETE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1,733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OCHO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NUEVE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ONCE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1,651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08746"/>
              </p:ext>
            </p:extLst>
          </p:nvPr>
        </p:nvGraphicFramePr>
        <p:xfrm>
          <a:off x="4226859" y="1386554"/>
          <a:ext cx="3330388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6"/>
                <a:gridCol w="17750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BLOQUE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r>
                        <a:rPr lang="es-MX" baseline="0" dirty="0" smtClean="0"/>
                        <a:t> DE EJEMPLARES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DOCE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1,573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TRECE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1,695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CATORCE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1,650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QUINCE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1,576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DIECISÉIS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1,712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DIECISIETE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1,637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DIECIOCHO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DIECINUEVE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VEINTE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1,712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VEINTIUNO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1,867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VEINTIDÓS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1,940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ducallibro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06"/>
          <a:stretch/>
        </p:blipFill>
        <p:spPr>
          <a:xfrm>
            <a:off x="0" y="5124104"/>
            <a:ext cx="808031" cy="1752600"/>
          </a:xfrm>
          <a:prstGeom prst="rect">
            <a:avLst/>
          </a:prstGeom>
          <a:ln>
            <a:noFill/>
          </a:ln>
        </p:spPr>
      </p:pic>
      <p:pic>
        <p:nvPicPr>
          <p:cNvPr id="3" name="Imagen 2" descr="Educallibro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06"/>
          <a:stretch/>
        </p:blipFill>
        <p:spPr>
          <a:xfrm>
            <a:off x="0" y="3421640"/>
            <a:ext cx="808031" cy="1752600"/>
          </a:xfrm>
          <a:prstGeom prst="rect">
            <a:avLst/>
          </a:prstGeom>
          <a:ln>
            <a:noFill/>
          </a:ln>
        </p:spPr>
      </p:pic>
      <p:pic>
        <p:nvPicPr>
          <p:cNvPr id="4" name="Imagen 3" descr="Educallibro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06"/>
          <a:stretch/>
        </p:blipFill>
        <p:spPr>
          <a:xfrm>
            <a:off x="-1" y="1685753"/>
            <a:ext cx="808031" cy="17526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Educallibros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06"/>
          <a:stretch/>
        </p:blipFill>
        <p:spPr>
          <a:xfrm>
            <a:off x="0" y="-1"/>
            <a:ext cx="808031" cy="1721169"/>
          </a:xfrm>
          <a:prstGeom prst="rect">
            <a:avLst/>
          </a:prstGeom>
          <a:ln>
            <a:noFill/>
          </a:ln>
        </p:spPr>
      </p:pic>
      <p:grpSp>
        <p:nvGrpSpPr>
          <p:cNvPr id="9" name="Agrupar 8"/>
          <p:cNvGrpSpPr/>
          <p:nvPr/>
        </p:nvGrpSpPr>
        <p:grpSpPr>
          <a:xfrm>
            <a:off x="2906888" y="2303154"/>
            <a:ext cx="2875845" cy="2855202"/>
            <a:chOff x="2906888" y="1784530"/>
            <a:chExt cx="2875845" cy="2855202"/>
          </a:xfrm>
        </p:grpSpPr>
        <p:sp>
          <p:nvSpPr>
            <p:cNvPr id="8" name="Rectángulo 7"/>
            <p:cNvSpPr/>
            <p:nvPr/>
          </p:nvSpPr>
          <p:spPr>
            <a:xfrm>
              <a:off x="2906888" y="1784530"/>
              <a:ext cx="2875845" cy="285520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174537" y="2046111"/>
              <a:ext cx="2370667" cy="23424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Educal Exp Le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67" y="2239422"/>
              <a:ext cx="1933222" cy="1933222"/>
            </a:xfrm>
            <a:prstGeom prst="rect">
              <a:avLst/>
            </a:prstGeom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2715903" y="1334327"/>
            <a:ext cx="3316407" cy="711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/>
              <a:t>Muchas gracias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9409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6565" y="263875"/>
            <a:ext cx="7620000" cy="711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rgbClr val="476735"/>
                </a:solidFill>
              </a:rPr>
              <a:t>Alineación</a:t>
            </a:r>
            <a:endParaRPr lang="es-ES" sz="3200" dirty="0">
              <a:solidFill>
                <a:srgbClr val="476735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163530" y="953061"/>
            <a:ext cx="4186260" cy="1984647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ipse 12"/>
          <p:cNvSpPr/>
          <p:nvPr/>
        </p:nvSpPr>
        <p:spPr>
          <a:xfrm>
            <a:off x="3010672" y="3638275"/>
            <a:ext cx="2011782" cy="22198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/>
          <p:cNvSpPr/>
          <p:nvPr/>
        </p:nvSpPr>
        <p:spPr>
          <a:xfrm>
            <a:off x="451375" y="5845336"/>
            <a:ext cx="7497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dirty="0"/>
              <a:t>El PGCM es uno de los tres programas transversales derivados del Plan Nacional de </a:t>
            </a:r>
            <a:r>
              <a:rPr lang="es-MX" altLang="es-MX" dirty="0" smtClean="0"/>
              <a:t>Desarrollo (PND) </a:t>
            </a:r>
            <a:r>
              <a:rPr lang="es-MX" altLang="es-MX" dirty="0"/>
              <a:t>2013-2018 </a:t>
            </a:r>
            <a:r>
              <a:rPr lang="es-MX" altLang="es-MX" dirty="0" smtClean="0"/>
              <a:t> </a:t>
            </a:r>
            <a:endParaRPr lang="es-MX" altLang="es-MX" dirty="0"/>
          </a:p>
        </p:txBody>
      </p:sp>
      <p:sp>
        <p:nvSpPr>
          <p:cNvPr id="10" name="Flecha abajo 9"/>
          <p:cNvSpPr/>
          <p:nvPr/>
        </p:nvSpPr>
        <p:spPr>
          <a:xfrm>
            <a:off x="3715227" y="3044536"/>
            <a:ext cx="602673" cy="446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2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6565" y="263875"/>
            <a:ext cx="7620000" cy="711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solidFill>
                  <a:srgbClr val="476735"/>
                </a:solidFill>
              </a:rPr>
              <a:t>Objetivos del PGCM</a:t>
            </a:r>
            <a:endParaRPr lang="es-ES" sz="3200" dirty="0">
              <a:solidFill>
                <a:srgbClr val="476735"/>
              </a:solidFill>
            </a:endParaRPr>
          </a:p>
        </p:txBody>
      </p:sp>
      <p:graphicFrame>
        <p:nvGraphicFramePr>
          <p:cNvPr id="1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27234"/>
              </p:ext>
            </p:extLst>
          </p:nvPr>
        </p:nvGraphicFramePr>
        <p:xfrm>
          <a:off x="-41263" y="829746"/>
          <a:ext cx="7990608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9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62660"/>
              </p:ext>
            </p:extLst>
          </p:nvPr>
        </p:nvGraphicFramePr>
        <p:xfrm>
          <a:off x="123437" y="653100"/>
          <a:ext cx="8291513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4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6565" y="263875"/>
            <a:ext cx="7620000" cy="711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rgbClr val="476735"/>
                </a:solidFill>
              </a:rPr>
              <a:t>Objetivo. </a:t>
            </a:r>
            <a:r>
              <a:rPr lang="es-MX" sz="3600" dirty="0">
                <a:solidFill>
                  <a:srgbClr val="476735"/>
                </a:solidFill>
              </a:rPr>
              <a:t>P</a:t>
            </a:r>
            <a:r>
              <a:rPr lang="es-MX" sz="3600" dirty="0" smtClean="0">
                <a:solidFill>
                  <a:srgbClr val="476735"/>
                </a:solidFill>
              </a:rPr>
              <a:t>articipación Ciudadana</a:t>
            </a:r>
            <a:endParaRPr lang="es-ES" sz="3200" dirty="0">
              <a:solidFill>
                <a:srgbClr val="476735"/>
              </a:solidFill>
            </a:endParaRPr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206565" y="1153442"/>
            <a:ext cx="7620000" cy="12929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MX" altLang="es-MX" sz="1800" dirty="0" smtClean="0"/>
              <a:t>Impulsar mecanismos para la prevención y combate a la corrupción, a través de la </a:t>
            </a:r>
            <a:r>
              <a:rPr lang="es-MX" altLang="es-MX" sz="1800" dirty="0"/>
              <a:t>C</a:t>
            </a:r>
            <a:r>
              <a:rPr lang="es-MX" altLang="es-MX" sz="1800" dirty="0" smtClean="0"/>
              <a:t>ontraloría </a:t>
            </a:r>
            <a:r>
              <a:rPr lang="es-MX" altLang="es-MX" sz="1800" dirty="0"/>
              <a:t>S</a:t>
            </a:r>
            <a:r>
              <a:rPr lang="es-MX" altLang="es-MX" sz="1800" dirty="0" smtClean="0"/>
              <a:t>ocial, </a:t>
            </a:r>
            <a:r>
              <a:rPr lang="es-MX" sz="1800" dirty="0"/>
              <a:t>entendida como la organización y la capacitación a beneficiarios de programas de desarrollo social para que vigilen la operación de dichos programas en apego a legalidad. </a:t>
            </a:r>
            <a:endParaRPr lang="es-MX" altLang="es-MX" sz="1800" dirty="0"/>
          </a:p>
        </p:txBody>
      </p:sp>
      <p:pic>
        <p:nvPicPr>
          <p:cNvPr id="7" name="Picture 2" descr="Política pública y participación ciudad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5" y="2446359"/>
            <a:ext cx="7620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88623"/>
            <a:ext cx="7826188" cy="1069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dirty="0" smtClean="0">
                <a:solidFill>
                  <a:srgbClr val="476735"/>
                </a:solidFill>
              </a:rPr>
              <a:t>Requisitos para registrase al Programa de </a:t>
            </a:r>
            <a:r>
              <a:rPr lang="es-MX" sz="2800" b="1" i="1" dirty="0" smtClean="0">
                <a:solidFill>
                  <a:srgbClr val="476735"/>
                </a:solidFill>
              </a:rPr>
              <a:t>Donación de libros a grupos vulnerables de la sociedad.</a:t>
            </a:r>
            <a:endParaRPr lang="es-ES" sz="2800" b="1" i="1" dirty="0">
              <a:solidFill>
                <a:srgbClr val="476735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565" y="1319678"/>
            <a:ext cx="8036482" cy="798876"/>
          </a:xfrm>
        </p:spPr>
        <p:txBody>
          <a:bodyPr/>
          <a:lstStyle/>
          <a:p>
            <a:pPr algn="just"/>
            <a:r>
              <a:rPr lang="es-ES" sz="1800" b="1" dirty="0" smtClean="0">
                <a:solidFill>
                  <a:schemeClr val="tx1"/>
                </a:solidFill>
              </a:rPr>
              <a:t>Ser Organizaciones </a:t>
            </a:r>
            <a:r>
              <a:rPr lang="es-ES" sz="1800" b="1" dirty="0">
                <a:solidFill>
                  <a:schemeClr val="tx1"/>
                </a:solidFill>
              </a:rPr>
              <a:t>C</a:t>
            </a:r>
            <a:r>
              <a:rPr lang="es-ES" sz="1800" b="1" dirty="0" smtClean="0">
                <a:solidFill>
                  <a:schemeClr val="tx1"/>
                </a:solidFill>
              </a:rPr>
              <a:t>iviles de la Sociedad (OSC) y/o Instituciones de la Administración Pública Federal (APF).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66224" y="2356107"/>
            <a:ext cx="8189290" cy="4125376"/>
          </a:xfrm>
        </p:spPr>
        <p:txBody>
          <a:bodyPr>
            <a:noAutofit/>
          </a:bodyPr>
          <a:lstStyle/>
          <a:p>
            <a:pPr marL="457200" indent="-282575">
              <a:buFont typeface="+mj-lt"/>
              <a:buAutoNum type="alphaLcParenR"/>
            </a:pPr>
            <a:r>
              <a:rPr lang="es-MX" sz="1800" dirty="0" smtClean="0"/>
              <a:t>Documentación para las OSC:</a:t>
            </a:r>
          </a:p>
          <a:p>
            <a:pPr marL="114300" indent="0">
              <a:buNone/>
            </a:pPr>
            <a:endParaRPr lang="es-ES_tradnl" sz="700" b="1" dirty="0" smtClean="0"/>
          </a:p>
          <a:p>
            <a:pPr marL="114300" indent="0">
              <a:buNone/>
            </a:pPr>
            <a:r>
              <a:rPr lang="es-ES_tradnl" sz="1800" b="1" dirty="0" smtClean="0"/>
              <a:t>Del  </a:t>
            </a:r>
            <a:r>
              <a:rPr lang="es-ES_tradnl" sz="1800" b="1" dirty="0"/>
              <a:t>Representante Legal: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Poder Notarial.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Identificación </a:t>
            </a:r>
            <a:r>
              <a:rPr lang="es-ES_tradnl" sz="1800" dirty="0"/>
              <a:t>oficial (con fotografía y firma).</a:t>
            </a:r>
            <a:endParaRPr lang="es-MX" sz="1800" dirty="0"/>
          </a:p>
          <a:p>
            <a:pPr marL="114300" indent="0">
              <a:buNone/>
            </a:pPr>
            <a:endParaRPr lang="es-MX" sz="1800" dirty="0"/>
          </a:p>
          <a:p>
            <a:pPr marL="114300" indent="0">
              <a:buNone/>
            </a:pPr>
            <a:r>
              <a:rPr lang="es-ES_tradnl" sz="1800" b="1" dirty="0"/>
              <a:t>De la Asociación Civil: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Acta Constitutiva.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Comprobante </a:t>
            </a:r>
            <a:r>
              <a:rPr lang="es-ES_tradnl" sz="1800" dirty="0"/>
              <a:t>de domicilio.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RFC</a:t>
            </a:r>
            <a:r>
              <a:rPr lang="es-ES_tradnl" sz="1800" dirty="0"/>
              <a:t>.</a:t>
            </a:r>
            <a:endParaRPr lang="es-MX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 smtClean="0"/>
              <a:t>Documento </a:t>
            </a:r>
            <a:r>
              <a:rPr lang="es-ES_tradnl" sz="1800" dirty="0"/>
              <a:t>que certifique el alta en la Secretaría de Hacienda y Crédito Público</a:t>
            </a:r>
            <a:r>
              <a:rPr lang="es-ES_tradnl" sz="1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800" dirty="0"/>
              <a:t>Solicitud de donación dirigido al Lic. Gerardo Jaramillo Herrera, Director General de EDUCAL S.A. de C.V</a:t>
            </a:r>
            <a:r>
              <a:rPr lang="es-ES_tradnl" sz="1800" dirty="0" smtClean="0"/>
              <a:t>.</a:t>
            </a:r>
            <a:endParaRPr lang="es-MX" sz="1800" dirty="0" smtClean="0"/>
          </a:p>
          <a:p>
            <a:pPr marL="114300" indent="0">
              <a:buNone/>
            </a:pPr>
            <a:endParaRPr lang="es-MX" sz="1600" dirty="0" smtClean="0"/>
          </a:p>
          <a:p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18950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43114"/>
            <a:ext cx="7395882" cy="4850109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lphaLcParenR" startAt="2"/>
            </a:pPr>
            <a:r>
              <a:rPr lang="es-MX" sz="2000" dirty="0" smtClean="0"/>
              <a:t>Documentación para las Instituciones de la APF:</a:t>
            </a:r>
          </a:p>
          <a:p>
            <a:pPr marL="114300" indent="0">
              <a:buNone/>
            </a:pPr>
            <a:endParaRPr lang="es-ES_tradnl" sz="1800" b="1" dirty="0" smtClean="0"/>
          </a:p>
          <a:p>
            <a:pPr marL="114300" indent="0">
              <a:buNone/>
            </a:pPr>
            <a:r>
              <a:rPr lang="es-ES_tradnl" sz="2000" b="1" dirty="0" smtClean="0"/>
              <a:t>Del </a:t>
            </a:r>
            <a:r>
              <a:rPr lang="es-ES_tradnl" sz="2000" b="1" dirty="0"/>
              <a:t>Representante Legal:</a:t>
            </a: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000" dirty="0"/>
              <a:t> </a:t>
            </a:r>
            <a:r>
              <a:rPr lang="es-ES_tradnl" sz="2000" dirty="0" smtClean="0"/>
              <a:t>Nombramiento y atribuciones en donde señale la representación legal.</a:t>
            </a: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000" dirty="0" smtClean="0"/>
              <a:t>Identificación </a:t>
            </a:r>
            <a:r>
              <a:rPr lang="es-ES_tradnl" sz="2000" dirty="0"/>
              <a:t>oficial (con fotografía y firma).</a:t>
            </a:r>
            <a:endParaRPr lang="es-MX" sz="2000" dirty="0"/>
          </a:p>
          <a:p>
            <a:pPr marL="114300" indent="0">
              <a:buNone/>
            </a:pPr>
            <a:endParaRPr lang="es-MX" sz="1800" dirty="0"/>
          </a:p>
          <a:p>
            <a:pPr marL="114300" indent="0">
              <a:buNone/>
            </a:pPr>
            <a:r>
              <a:rPr lang="es-ES_tradnl" sz="2000" b="1" dirty="0"/>
              <a:t>De la </a:t>
            </a:r>
            <a:r>
              <a:rPr lang="es-ES_tradnl" sz="2000" b="1" dirty="0" smtClean="0"/>
              <a:t>Institución:</a:t>
            </a: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000" dirty="0" smtClean="0"/>
              <a:t>Documento de creación.</a:t>
            </a: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000" dirty="0" smtClean="0"/>
              <a:t>Comprobante </a:t>
            </a:r>
            <a:r>
              <a:rPr lang="es-ES_tradnl" sz="2000" dirty="0"/>
              <a:t>de domicilio.</a:t>
            </a:r>
            <a:endParaRPr lang="es-MX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000" dirty="0" smtClean="0"/>
              <a:t>RFC.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 smtClean="0"/>
              <a:t>Solicitud de donación dirigido al Lic. Gerardo Jaramillo Herrera, Director General de EDUCAL S.A. de C.V.</a:t>
            </a:r>
            <a:endParaRPr lang="es-MX" sz="20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235" y="88623"/>
            <a:ext cx="7826188" cy="1069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800" dirty="0" smtClean="0">
                <a:solidFill>
                  <a:srgbClr val="476735"/>
                </a:solidFill>
              </a:rPr>
              <a:t>Requisitos para registrase al Programa de </a:t>
            </a:r>
            <a:r>
              <a:rPr lang="es-MX" sz="2800" b="1" i="1" dirty="0" smtClean="0">
                <a:solidFill>
                  <a:srgbClr val="476735"/>
                </a:solidFill>
              </a:rPr>
              <a:t>Donación de libros a grupos vulnerables de la sociedad.</a:t>
            </a:r>
            <a:endParaRPr lang="es-ES" sz="2800" b="1" i="1" dirty="0">
              <a:solidFill>
                <a:srgbClr val="476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930" t="20419" r="35070" b="8387"/>
          <a:stretch/>
        </p:blipFill>
        <p:spPr>
          <a:xfrm>
            <a:off x="363071" y="0"/>
            <a:ext cx="7411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 descr="Educal Exp L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5" y="148572"/>
            <a:ext cx="998923" cy="9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06565" y="102511"/>
            <a:ext cx="7620000" cy="1071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dirty="0" smtClean="0">
                <a:solidFill>
                  <a:srgbClr val="476735"/>
                </a:solidFill>
              </a:rPr>
              <a:t>Procedimiento para la donación del material bibliográfico</a:t>
            </a:r>
            <a:endParaRPr lang="es-ES" sz="2800" dirty="0">
              <a:solidFill>
                <a:srgbClr val="476735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06565" y="1502402"/>
            <a:ext cx="8009588" cy="4914901"/>
          </a:xfrm>
        </p:spPr>
        <p:txBody>
          <a:bodyPr>
            <a:normAutofit fontScale="92500" lnSpcReduction="1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es-MX" b="1" dirty="0" smtClean="0"/>
              <a:t>Ejercicio de Participación Ciudadana: </a:t>
            </a:r>
            <a:r>
              <a:rPr lang="es-MX" dirty="0" smtClean="0"/>
              <a:t>Sorteo del material bibliográfico para donación entre Dependencias de la APF y OSC (equidad y transparencia).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s-MX" b="1" dirty="0" smtClean="0"/>
              <a:t>P</a:t>
            </a:r>
            <a:r>
              <a:rPr lang="es-ES_tradnl" b="1" dirty="0" smtClean="0"/>
              <a:t>lazo para recibir la documentación impresa o electrónica: </a:t>
            </a:r>
            <a:r>
              <a:rPr lang="es-ES_tradnl" dirty="0" smtClean="0"/>
              <a:t>del 13 al 24 de agosto.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s-ES_tradnl" b="1" dirty="0" smtClean="0"/>
              <a:t>15 días posteriores a la entrega de la documentación, se tendrá el contrato listo para firma de las partes. </a:t>
            </a:r>
            <a:r>
              <a:rPr lang="es-ES_tradnl" dirty="0" smtClean="0"/>
              <a:t>(El Representante legal de la OSC está obligado a firmar el instrumento jurídico).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s-ES_tradnl" b="1" dirty="0" smtClean="0"/>
              <a:t>Se programará la recolección del material. </a:t>
            </a:r>
            <a:endParaRPr lang="es-ES_tradnl" b="1" dirty="0"/>
          </a:p>
          <a:p>
            <a:pPr marL="114300" indent="0">
              <a:buNone/>
            </a:pPr>
            <a:endParaRPr lang="es-ES_tradnl" b="1" dirty="0" smtClean="0"/>
          </a:p>
          <a:p>
            <a:pPr marL="114300" indent="0" algn="just">
              <a:buNone/>
            </a:pPr>
            <a:r>
              <a:rPr lang="es-ES_tradnl" b="1" dirty="0" smtClean="0"/>
              <a:t>Nota 1: </a:t>
            </a:r>
            <a:r>
              <a:rPr lang="es-ES_tradnl" dirty="0" smtClean="0"/>
              <a:t>Educal no cubrirá los gastos de recolección y de envío del material bibliográfico.</a:t>
            </a:r>
          </a:p>
          <a:p>
            <a:pPr marL="114300" indent="0" algn="just">
              <a:buNone/>
            </a:pPr>
            <a:endParaRPr lang="es-ES_tradnl" sz="1300" dirty="0" smtClean="0"/>
          </a:p>
          <a:p>
            <a:pPr marL="114300" indent="0" algn="just">
              <a:buNone/>
            </a:pPr>
            <a:r>
              <a:rPr lang="es-ES_tradnl" b="1" dirty="0" smtClean="0"/>
              <a:t>Nota 2: </a:t>
            </a:r>
            <a:r>
              <a:rPr lang="es-ES_tradnl" dirty="0" smtClean="0"/>
              <a:t>Para beneficio de las OSC tienen la opción de programar simultáneamente la firma del contrato y la recolección del material bibliográfico. </a:t>
            </a:r>
          </a:p>
        </p:txBody>
      </p:sp>
    </p:spTree>
    <p:extLst>
      <p:ext uri="{BB962C8B-B14F-4D97-AF65-F5344CB8AC3E}">
        <p14:creationId xmlns:p14="http://schemas.microsoft.com/office/powerpoint/2010/main" val="10320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ducal Ejecutivo 1">
      <a:dk1>
        <a:srgbClr val="2F2B20"/>
      </a:dk1>
      <a:lt1>
        <a:srgbClr val="FFFFFF"/>
      </a:lt1>
      <a:dk2>
        <a:srgbClr val="476735"/>
      </a:dk2>
      <a:lt2>
        <a:srgbClr val="C8C7A6"/>
      </a:lt2>
      <a:accent1>
        <a:srgbClr val="84A932"/>
      </a:accent1>
      <a:accent2>
        <a:srgbClr val="9CBEBD"/>
      </a:accent2>
      <a:accent3>
        <a:srgbClr val="D2C34D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</TotalTime>
  <Words>515</Words>
  <Application>Microsoft Office PowerPoint</Application>
  <PresentationFormat>Presentación en pantalla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Adyacencia</vt:lpstr>
      <vt:lpstr>Educal, S.A. de C.V.</vt:lpstr>
      <vt:lpstr>Presentación de PowerPoint</vt:lpstr>
      <vt:lpstr>Presentación de PowerPoint</vt:lpstr>
      <vt:lpstr>Presentación de PowerPoint</vt:lpstr>
      <vt:lpstr>Presentación de PowerPoint</vt:lpstr>
      <vt:lpstr>Ser Organizaciones Civiles de la Sociedad (OSC) y/o Instituciones de la Administración Pública Federal (APF).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Rocko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Soto Zermeño</dc:creator>
  <cp:lastModifiedBy>Bella Nayelly Barrientos Bibiano</cp:lastModifiedBy>
  <cp:revision>372</cp:revision>
  <dcterms:created xsi:type="dcterms:W3CDTF">2013-10-06T13:54:18Z</dcterms:created>
  <dcterms:modified xsi:type="dcterms:W3CDTF">2015-08-13T00:01:26Z</dcterms:modified>
</cp:coreProperties>
</file>